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84" autoAdjust="0"/>
  </p:normalViewPr>
  <p:slideViewPr>
    <p:cSldViewPr snapToGrid="0">
      <p:cViewPr varScale="1">
        <p:scale>
          <a:sx n="83" d="100"/>
          <a:sy n="83" d="100"/>
        </p:scale>
        <p:origin x="677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775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566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519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9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227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087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185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193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822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187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989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17011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85" r:id="rId5"/>
    <p:sldLayoutId id="2147483679" r:id="rId6"/>
    <p:sldLayoutId id="2147483680" r:id="rId7"/>
    <p:sldLayoutId id="2147483681" r:id="rId8"/>
    <p:sldLayoutId id="2147483684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875485B9-8EE1-447A-9C08-F7D6B532A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3" descr="A view of a city at night&#10;&#10;Description automatically generated">
            <a:extLst>
              <a:ext uri="{FF2B5EF4-FFF2-40B4-BE49-F238E27FC236}">
                <a16:creationId xmlns:a16="http://schemas.microsoft.com/office/drawing/2014/main" id="{821F6094-64EC-4199-A474-34AF44FA10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88"/>
          </a:xfrm>
          <a:prstGeom prst="rect">
            <a:avLst/>
          </a:prstGeom>
        </p:spPr>
      </p:pic>
      <p:sp>
        <p:nvSpPr>
          <p:cNvPr id="19" name="Rectangle 10">
            <a:extLst>
              <a:ext uri="{FF2B5EF4-FFF2-40B4-BE49-F238E27FC236}">
                <a16:creationId xmlns:a16="http://schemas.microsoft.com/office/drawing/2014/main" id="{B963707F-B98C-4143-AFCF-D6B56C975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4059" y="457200"/>
            <a:ext cx="5010912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88D2DFBB-460D-4ECB-BD76-509C99DAD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5583" y="601197"/>
            <a:ext cx="5009388" cy="578936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C94A2-335E-4F92-8D2A-B0D680E687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7126" y="1419225"/>
            <a:ext cx="4320227" cy="2395117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rgbClr val="FFFFFF"/>
                </a:solidFill>
              </a:rPr>
              <a:t>CCD vs. FABRIK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D68105-3205-4A66-AB33-F02E53D4A3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7126" y="3824577"/>
            <a:ext cx="4320228" cy="1614198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rgbClr val="FFFFFF">
                    <a:alpha val="75000"/>
                  </a:srgbClr>
                </a:solidFill>
              </a:rPr>
              <a:t>Who is the </a:t>
            </a:r>
            <a:r>
              <a:rPr lang="en-US" sz="1800" b="1">
                <a:solidFill>
                  <a:srgbClr val="FFFFFF">
                    <a:alpha val="75000"/>
                  </a:srgbClr>
                </a:solidFill>
              </a:rPr>
              <a:t>queen</a:t>
            </a:r>
            <a:r>
              <a:rPr lang="en-US" sz="1800">
                <a:solidFill>
                  <a:srgbClr val="FFFFFF">
                    <a:alpha val="75000"/>
                  </a:srgbClr>
                </a:solidFill>
              </a:rPr>
              <a:t> of IK solvers?</a:t>
            </a:r>
          </a:p>
        </p:txBody>
      </p:sp>
    </p:spTree>
    <p:extLst>
      <p:ext uri="{BB962C8B-B14F-4D97-AF65-F5344CB8AC3E}">
        <p14:creationId xmlns:p14="http://schemas.microsoft.com/office/powerpoint/2010/main" val="2947013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35DB1F-E78F-482F-83AB-FDB3AE10D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n-US" dirty="0"/>
              <a:t>CCD: Composing quaternions</a:t>
            </a:r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D7834-4DB7-48A8-A67E-4D4F88A38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r>
              <a:rPr lang="en-US" dirty="0"/>
              <a:t>Record unit vectors + lengths</a:t>
            </a:r>
          </a:p>
          <a:p>
            <a:r>
              <a:rPr lang="en-US" dirty="0"/>
              <a:t>Compute quaternions between consecutive vectors</a:t>
            </a:r>
          </a:p>
          <a:p>
            <a:r>
              <a:rPr lang="en-US" altLang="zh-CN" dirty="0"/>
              <a:t>While error (goal – target) &gt; threshold:</a:t>
            </a:r>
          </a:p>
          <a:p>
            <a:pPr lvl="1"/>
            <a:r>
              <a:rPr lang="en-US" dirty="0"/>
              <a:t>Go from target joint to base, try to align target-current vector</a:t>
            </a:r>
          </a:p>
          <a:p>
            <a:pPr marL="630000" lvl="2" indent="0">
              <a:buNone/>
            </a:pPr>
            <a:r>
              <a:rPr lang="en-US"/>
              <a:t>with goal-current vector by composing rotations </a:t>
            </a:r>
          </a:p>
          <a:p>
            <a:pPr marL="630000" lvl="2" indent="0">
              <a:buNone/>
            </a:pPr>
            <a:r>
              <a:rPr lang="en-US"/>
              <a:t>(quaternion conjugation)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91080F-9A58-41AF-8A1D-692AD9169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6187" y="702156"/>
            <a:ext cx="6591490" cy="527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214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8AD5A-403F-44E9-AA4A-6C2196618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Extensions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47AA8-C4D8-410D-B84D-F6341A026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Multiple targets - </a:t>
            </a:r>
            <a:r>
              <a:rPr lang="en-US" dirty="0"/>
              <a:t>Greedy: approach closest to root =&gt; furthest from root</a:t>
            </a:r>
          </a:p>
          <a:p>
            <a:r>
              <a:rPr lang="en-US" dirty="0"/>
              <a:t>Tree – need to access parent node</a:t>
            </a:r>
          </a:p>
        </p:txBody>
      </p:sp>
    </p:spTree>
    <p:extLst>
      <p:ext uri="{BB962C8B-B14F-4D97-AF65-F5344CB8AC3E}">
        <p14:creationId xmlns:p14="http://schemas.microsoft.com/office/powerpoint/2010/main" val="3067203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1810-BC88-4CE4-865B-1002A210B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8530D-25C1-4DEF-941F-949B04A0D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Algorithm already explained</a:t>
            </a:r>
          </a:p>
          <a:p>
            <a:r>
              <a:rPr lang="en-US" dirty="0"/>
              <a:t>Doesn’t need vectors, only positions + lengths</a:t>
            </a:r>
          </a:p>
          <a:p>
            <a:r>
              <a:rPr lang="en-US" dirty="0"/>
              <a:t>Also means can’t manipulate intermediate joints (at least not directly)</a:t>
            </a:r>
          </a:p>
        </p:txBody>
      </p:sp>
    </p:spTree>
    <p:extLst>
      <p:ext uri="{BB962C8B-B14F-4D97-AF65-F5344CB8AC3E}">
        <p14:creationId xmlns:p14="http://schemas.microsoft.com/office/powerpoint/2010/main" val="3092450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8E744-34EC-4375-8F35-02E094574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8F0ADA53-0F01-46E1-9D93-995DAF9A518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9757" y="1019511"/>
            <a:ext cx="9615340" cy="5409072"/>
          </a:xfrm>
        </p:spPr>
      </p:pic>
    </p:spTree>
    <p:extLst>
      <p:ext uri="{BB962C8B-B14F-4D97-AF65-F5344CB8AC3E}">
        <p14:creationId xmlns:p14="http://schemas.microsoft.com/office/powerpoint/2010/main" val="284766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4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88000">
              <a:schemeClr val="bg1">
                <a:shade val="94000"/>
                <a:satMod val="110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28C565D-A991-4381-AC37-76A58A4A1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06E60F-1991-4703-81C1-3796C2E3C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960" y="1507414"/>
            <a:ext cx="7295507" cy="37033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0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comparisons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180431-F4DE-415D-BCBB-9316423C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EABD997-5EF9-4E9B-AFBB-F6DFAAF3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209064" y="3329711"/>
            <a:ext cx="3703320" cy="5872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9AB5EE6-A047-4B18-B998-D46DF3C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4215971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RightStep">
      <a:dk1>
        <a:srgbClr val="000000"/>
      </a:dk1>
      <a:lt1>
        <a:srgbClr val="FFFFFF"/>
      </a:lt1>
      <a:dk2>
        <a:srgbClr val="243141"/>
      </a:dk2>
      <a:lt2>
        <a:srgbClr val="E8E3E2"/>
      </a:lt2>
      <a:accent1>
        <a:srgbClr val="4CAFC0"/>
      </a:accent1>
      <a:accent2>
        <a:srgbClr val="3B6EB1"/>
      </a:accent2>
      <a:accent3>
        <a:srgbClr val="4D4FC3"/>
      </a:accent3>
      <a:accent4>
        <a:srgbClr val="7244B5"/>
      </a:accent4>
      <a:accent5>
        <a:srgbClr val="AE4DC3"/>
      </a:accent5>
      <a:accent6>
        <a:srgbClr val="B13B96"/>
      </a:accent6>
      <a:hlink>
        <a:srgbClr val="C25B49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105</Words>
  <Application>Microsoft Office PowerPoint</Application>
  <PresentationFormat>Widescreen</PresentationFormat>
  <Paragraphs>18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Gill Sans MT</vt:lpstr>
      <vt:lpstr>Wingdings 2</vt:lpstr>
      <vt:lpstr>DividendVTI</vt:lpstr>
      <vt:lpstr>CCD vs. FABRIK</vt:lpstr>
      <vt:lpstr>CCD: Composing quaternions</vt:lpstr>
      <vt:lpstr>Extensions</vt:lpstr>
      <vt:lpstr>FABRIK</vt:lpstr>
      <vt:lpstr>Video</vt:lpstr>
      <vt:lpstr>comparisons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CCD vs. FABRIK</dc:title>
  <dc:creator>Wu Hao</dc:creator>
  <cp:lastModifiedBy>Wu Hao</cp:lastModifiedBy>
  <cp:revision>1</cp:revision>
  <dcterms:created xsi:type="dcterms:W3CDTF">2020-02-17T17:32:43Z</dcterms:created>
  <dcterms:modified xsi:type="dcterms:W3CDTF">2020-02-17T17:58:25Z</dcterms:modified>
</cp:coreProperties>
</file>